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27" r:id="rId52"/>
    <p:sldId id="309" r:id="rId53"/>
    <p:sldId id="320" r:id="rId54"/>
    <p:sldId id="329" r:id="rId55"/>
    <p:sldId id="328" r:id="rId56"/>
    <p:sldId id="330" r:id="rId57"/>
    <p:sldId id="333" r:id="rId58"/>
    <p:sldId id="332" r:id="rId59"/>
    <p:sldId id="334" r:id="rId60"/>
    <p:sldId id="335" r:id="rId61"/>
    <p:sldId id="336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 autoAdjust="0"/>
    <p:restoredTop sz="79318" autoAdjust="0"/>
  </p:normalViewPr>
  <p:slideViewPr>
    <p:cSldViewPr snapToGrid="0" snapToObjects="1">
      <p:cViewPr varScale="1">
        <p:scale>
          <a:sx n="75" d="100"/>
          <a:sy n="75" d="100"/>
        </p:scale>
        <p:origin x="78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15/06/2022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18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05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730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418493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242657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276831" y="6223510"/>
            <a:ext cx="2445189" cy="400110"/>
            <a:chOff x="540022" y="6074125"/>
            <a:chExt cx="2445189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38046" y="607412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2293" y="5916196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1664" y="6260888"/>
            <a:ext cx="1259980" cy="4030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5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36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797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5476</Words>
  <Application>Microsoft Office PowerPoint</Application>
  <PresentationFormat>On-screen Show (4:3)</PresentationFormat>
  <Paragraphs>334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Nicholas Wu</cp:lastModifiedBy>
  <cp:revision>147</cp:revision>
  <dcterms:created xsi:type="dcterms:W3CDTF">2022-06-05T22:41:34Z</dcterms:created>
  <dcterms:modified xsi:type="dcterms:W3CDTF">2022-06-14T23:42:09Z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